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2DFF-CD85-48BE-B5DB-3981EB93A415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30D6-5610-414F-8712-DA8A8F367C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1"/>
            <a:ext cx="5286412" cy="5000659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Бумага и картон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7eda08a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285992"/>
            <a:ext cx="3295667" cy="42826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412998"/>
          </a:xfrm>
        </p:spPr>
      </p:pic>
      <p:sp>
        <p:nvSpPr>
          <p:cNvPr id="5" name="Прямоугольник 4"/>
          <p:cNvSpPr/>
          <p:nvPr/>
        </p:nvSpPr>
        <p:spPr>
          <a:xfrm rot="975565">
            <a:off x="975515" y="5212413"/>
            <a:ext cx="3757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Школа добрых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341691">
            <a:off x="5044343" y="5147590"/>
            <a:ext cx="172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нравов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dd73a04cfa54fb5999ad6cbc2a5109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143116"/>
            <a:ext cx="3143272" cy="3209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Школа ЗОЖ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ealth262.jpg"/>
          <p:cNvPicPr>
            <a:picLocks noChangeAspect="1"/>
          </p:cNvPicPr>
          <p:nvPr/>
        </p:nvPicPr>
        <p:blipFill>
          <a:blip r:embed="rId2"/>
          <a:srcRect l="5264" t="5263" r="3947"/>
          <a:stretch>
            <a:fillRect/>
          </a:stretch>
        </p:blipFill>
        <p:spPr>
          <a:xfrm>
            <a:off x="1928794" y="1428736"/>
            <a:ext cx="4929222" cy="5143512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6786610" cy="5286412"/>
          </a:xfrm>
        </p:spPr>
        <p:txBody>
          <a:bodyPr>
            <a:noAutofit/>
          </a:bodyPr>
          <a:lstStyle/>
          <a:p>
            <a:pPr algn="l"/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Бытовые</a:t>
            </a:r>
            <a:br>
              <a:rPr lang="ru-RU" sz="1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 отходы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7eda08a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285992"/>
            <a:ext cx="3295667" cy="42826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1"/>
            <a:ext cx="5286412" cy="5000659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Стекло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7eda08a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285992"/>
            <a:ext cx="3295667" cy="42826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6143668" cy="4357718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Пластик и </a:t>
            </a:r>
            <a:br>
              <a:rPr lang="ru-RU" sz="1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500" b="1" dirty="0" err="1" smtClean="0">
                <a:latin typeface="Times New Roman" pitchFamily="18" charset="0"/>
                <a:cs typeface="Times New Roman" pitchFamily="18" charset="0"/>
              </a:rPr>
              <a:t>поли-этилен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7eda08a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33" y="1214422"/>
            <a:ext cx="3295667" cy="42826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72198" y="4357694"/>
            <a:ext cx="3071802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Последние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 секунд- территории-пустыни,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реки -без рыбы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4929198"/>
            <a:ext cx="1785950" cy="857256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608733_153621578000_2.jpg"/>
          <p:cNvPicPr>
            <a:picLocks noGrp="1" noChangeAspect="1"/>
          </p:cNvPicPr>
          <p:nvPr>
            <p:ph idx="1"/>
          </p:nvPr>
        </p:nvPicPr>
        <p:blipFill>
          <a:blip r:embed="rId2"/>
          <a:srcRect b="4349"/>
          <a:stretch>
            <a:fillRect/>
          </a:stretch>
        </p:blipFill>
        <p:spPr>
          <a:xfrm>
            <a:off x="2643174" y="1785926"/>
            <a:ext cx="3136789" cy="3000371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928802"/>
            <a:ext cx="2000264" cy="15001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Динозавр-1год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643446"/>
            <a:ext cx="3357554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Млекопитающие-8 месяцев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28604"/>
            <a:ext cx="300039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Современный человек- 4 года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85728"/>
            <a:ext cx="321471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час назад- научился обрабатывать землю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214554"/>
            <a:ext cx="264320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минуту назад заработала первая фабрика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amily_crest_for_kids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876"/>
            <a:ext cx="8786842" cy="6502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7290" y="5715016"/>
            <a:ext cx="71323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Правовая   школа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11" name="Рисунок 10" descr="plaka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85727"/>
            <a:ext cx="5786478" cy="40794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cje7xnj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428604"/>
            <a:ext cx="7858180" cy="6179676"/>
          </a:xfrm>
        </p:spPr>
      </p:pic>
      <p:sp>
        <p:nvSpPr>
          <p:cNvPr id="7" name="TextBox 6"/>
          <p:cNvSpPr txBox="1"/>
          <p:nvPr/>
        </p:nvSpPr>
        <p:spPr>
          <a:xfrm>
            <a:off x="1500166" y="4857760"/>
            <a:ext cx="6030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Школа вежливости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ello_html_m4944f9d0.jpg"/>
          <p:cNvPicPr>
            <a:picLocks noChangeAspect="1"/>
          </p:cNvPicPr>
          <p:nvPr/>
        </p:nvPicPr>
        <p:blipFill>
          <a:blip r:embed="rId3"/>
          <a:srcRect l="5645" t="12069" r="2154" b="1724"/>
          <a:stretch>
            <a:fillRect/>
          </a:stretch>
        </p:blipFill>
        <p:spPr>
          <a:xfrm>
            <a:off x="3000364" y="1071546"/>
            <a:ext cx="3500462" cy="35719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1e6fe66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102"/>
            <a:ext cx="8572560" cy="6671738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7290" y="5500702"/>
            <a:ext cx="60722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Доброй </a:t>
            </a:r>
            <a:r>
              <a:rPr lang="ru-RU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ороги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dd_olimpi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785794"/>
            <a:ext cx="3549665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otprints-clip-art-colorful-border-stock-images-image--72689.jpg"/>
          <p:cNvPicPr>
            <a:picLocks noGrp="1" noChangeAspect="1"/>
          </p:cNvPicPr>
          <p:nvPr>
            <p:ph idx="1"/>
          </p:nvPr>
        </p:nvPicPr>
        <p:blipFill>
          <a:blip r:embed="rId2"/>
          <a:srcRect b="6475"/>
          <a:stretch>
            <a:fillRect/>
          </a:stretch>
        </p:blipFill>
        <p:spPr>
          <a:xfrm>
            <a:off x="357158" y="0"/>
            <a:ext cx="8501122" cy="6715148"/>
          </a:xfr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14480" y="3786189"/>
            <a:ext cx="56436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экологов и финансистов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hutterstock_187175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928670"/>
            <a:ext cx="2928934" cy="2928934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Бумага и картон</vt:lpstr>
      <vt:lpstr>Бытовые  отходы</vt:lpstr>
      <vt:lpstr>Стекло</vt:lpstr>
      <vt:lpstr>Пластик и  поли-этилен</vt:lpstr>
      <vt:lpstr>46 лет</vt:lpstr>
      <vt:lpstr>Слайд 6</vt:lpstr>
      <vt:lpstr>Слайд 7</vt:lpstr>
      <vt:lpstr>Слайд 8</vt:lpstr>
      <vt:lpstr>Слайд 9</vt:lpstr>
      <vt:lpstr>Слайд 10</vt:lpstr>
      <vt:lpstr>Школа ЗОЖ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Бумага и картон</dc:title>
  <dc:creator>Molodtsowa</dc:creator>
  <cp:lastModifiedBy>Molodtsowa</cp:lastModifiedBy>
  <cp:revision>5</cp:revision>
  <dcterms:created xsi:type="dcterms:W3CDTF">2017-02-14T06:59:07Z</dcterms:created>
  <dcterms:modified xsi:type="dcterms:W3CDTF">2017-02-14T08:29:38Z</dcterms:modified>
</cp:coreProperties>
</file>